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0" r:id="rId2"/>
    <p:sldId id="259" r:id="rId3"/>
    <p:sldId id="258" r:id="rId4"/>
  </p:sldIdLst>
  <p:sldSz cx="3779838" cy="27003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89" autoAdjust="0"/>
    <p:restoredTop sz="94660"/>
  </p:normalViewPr>
  <p:slideViewPr>
    <p:cSldViewPr snapToGrid="0">
      <p:cViewPr>
        <p:scale>
          <a:sx n="320" d="100"/>
          <a:sy n="320" d="100"/>
        </p:scale>
        <p:origin x="262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040D6-7E3D-4E54-B69A-F608611BC917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57250"/>
            <a:ext cx="32385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4283-E898-4903-A5C8-5028C2156C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8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0987" rtl="0" eaLnBrk="1" latinLnBrk="1" hangingPunct="1">
      <a:defRPr sz="408" kern="1200">
        <a:solidFill>
          <a:schemeClr val="tx1"/>
        </a:solidFill>
        <a:latin typeface="+mn-lt"/>
        <a:ea typeface="+mn-ea"/>
        <a:cs typeface="+mn-cs"/>
      </a:defRPr>
    </a:lvl1pPr>
    <a:lvl2pPr marL="155494" algn="l" defTabSz="310987" rtl="0" eaLnBrk="1" latinLnBrk="1" hangingPunct="1">
      <a:defRPr sz="408" kern="1200">
        <a:solidFill>
          <a:schemeClr val="tx1"/>
        </a:solidFill>
        <a:latin typeface="+mn-lt"/>
        <a:ea typeface="+mn-ea"/>
        <a:cs typeface="+mn-cs"/>
      </a:defRPr>
    </a:lvl2pPr>
    <a:lvl3pPr marL="310987" algn="l" defTabSz="310987" rtl="0" eaLnBrk="1" latinLnBrk="1" hangingPunct="1">
      <a:defRPr sz="408" kern="1200">
        <a:solidFill>
          <a:schemeClr val="tx1"/>
        </a:solidFill>
        <a:latin typeface="+mn-lt"/>
        <a:ea typeface="+mn-ea"/>
        <a:cs typeface="+mn-cs"/>
      </a:defRPr>
    </a:lvl3pPr>
    <a:lvl4pPr marL="466481" algn="l" defTabSz="310987" rtl="0" eaLnBrk="1" latinLnBrk="1" hangingPunct="1">
      <a:defRPr sz="408" kern="1200">
        <a:solidFill>
          <a:schemeClr val="tx1"/>
        </a:solidFill>
        <a:latin typeface="+mn-lt"/>
        <a:ea typeface="+mn-ea"/>
        <a:cs typeface="+mn-cs"/>
      </a:defRPr>
    </a:lvl4pPr>
    <a:lvl5pPr marL="621975" algn="l" defTabSz="310987" rtl="0" eaLnBrk="1" latinLnBrk="1" hangingPunct="1">
      <a:defRPr sz="408" kern="1200">
        <a:solidFill>
          <a:schemeClr val="tx1"/>
        </a:solidFill>
        <a:latin typeface="+mn-lt"/>
        <a:ea typeface="+mn-ea"/>
        <a:cs typeface="+mn-cs"/>
      </a:defRPr>
    </a:lvl5pPr>
    <a:lvl6pPr marL="777469" algn="l" defTabSz="310987" rtl="0" eaLnBrk="1" latinLnBrk="1" hangingPunct="1">
      <a:defRPr sz="408" kern="1200">
        <a:solidFill>
          <a:schemeClr val="tx1"/>
        </a:solidFill>
        <a:latin typeface="+mn-lt"/>
        <a:ea typeface="+mn-ea"/>
        <a:cs typeface="+mn-cs"/>
      </a:defRPr>
    </a:lvl6pPr>
    <a:lvl7pPr marL="932962" algn="l" defTabSz="310987" rtl="0" eaLnBrk="1" latinLnBrk="1" hangingPunct="1">
      <a:defRPr sz="408" kern="1200">
        <a:solidFill>
          <a:schemeClr val="tx1"/>
        </a:solidFill>
        <a:latin typeface="+mn-lt"/>
        <a:ea typeface="+mn-ea"/>
        <a:cs typeface="+mn-cs"/>
      </a:defRPr>
    </a:lvl7pPr>
    <a:lvl8pPr marL="1088456" algn="l" defTabSz="310987" rtl="0" eaLnBrk="1" latinLnBrk="1" hangingPunct="1">
      <a:defRPr sz="408" kern="1200">
        <a:solidFill>
          <a:schemeClr val="tx1"/>
        </a:solidFill>
        <a:latin typeface="+mn-lt"/>
        <a:ea typeface="+mn-ea"/>
        <a:cs typeface="+mn-cs"/>
      </a:defRPr>
    </a:lvl8pPr>
    <a:lvl9pPr marL="1243950" algn="l" defTabSz="310987" rtl="0" eaLnBrk="1" latinLnBrk="1" hangingPunct="1">
      <a:defRPr sz="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64" y="143768"/>
            <a:ext cx="3260110" cy="521941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64" y="718840"/>
            <a:ext cx="3260110" cy="1713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864" y="2502814"/>
            <a:ext cx="850464" cy="143768"/>
          </a:xfrm>
          <a:prstGeom prst="rect">
            <a:avLst/>
          </a:prstGeom>
        </p:spPr>
        <p:txBody>
          <a:bodyPr/>
          <a:lstStyle/>
          <a:p>
            <a:fld id="{B604F230-52E0-4AC1-90CB-D759CD1BBFD3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2072" y="2502814"/>
            <a:ext cx="1275695" cy="14376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9510" y="2502814"/>
            <a:ext cx="850464" cy="143768"/>
          </a:xfrm>
          <a:prstGeom prst="rect">
            <a:avLst/>
          </a:prstGeom>
        </p:spPr>
        <p:txBody>
          <a:bodyPr/>
          <a:lstStyle/>
          <a:p>
            <a:fld id="{F5B20A22-41AF-4258-8E56-CCCB8605DD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00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24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360091" rtl="0" eaLnBrk="1" latinLnBrk="1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1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1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1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1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1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1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1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1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1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1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1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1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1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1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1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1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1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21C089D-691E-4D71-917E-E8F57B6D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t="14654" r="14719" b="33403"/>
          <a:stretch/>
        </p:blipFill>
        <p:spPr>
          <a:xfrm>
            <a:off x="170090" y="681375"/>
            <a:ext cx="3439657" cy="8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1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32336D9-DF02-41C6-8924-B028D1705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9380" r="7169" b="4682"/>
          <a:stretch/>
        </p:blipFill>
        <p:spPr>
          <a:xfrm>
            <a:off x="478567" y="277001"/>
            <a:ext cx="2822704" cy="2056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24EF30-BDDD-4560-9528-9BCCBC84E9B1}"/>
              </a:ext>
            </a:extLst>
          </p:cNvPr>
          <p:cNvSpPr txBox="1"/>
          <p:nvPr/>
        </p:nvSpPr>
        <p:spPr>
          <a:xfrm>
            <a:off x="301657" y="1488368"/>
            <a:ext cx="3176524" cy="56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책임연구원 조성호</a:t>
            </a:r>
            <a:endParaRPr lang="en-US" altLang="ko-KR" sz="11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100" b="1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H</a:t>
            </a:r>
            <a:r>
              <a:rPr lang="en-US" altLang="ko-KR" sz="11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.P 010 - 4045 </a:t>
            </a:r>
            <a:r>
              <a:rPr lang="en-US" altLang="ko-KR" sz="1100" b="1">
                <a:latin typeface="HY헤드라인M" panose="02030600000101010101" pitchFamily="18" charset="-127"/>
                <a:ea typeface="HY헤드라인M" panose="02030600000101010101" pitchFamily="18" charset="-127"/>
              </a:rPr>
              <a:t>- 2892 </a:t>
            </a:r>
            <a:endParaRPr lang="ko-KR" altLang="en-US" sz="11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383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우리나라 수산정책 선도하는 울진군 수산시책">
            <a:extLst>
              <a:ext uri="{FF2B5EF4-FFF2-40B4-BE49-F238E27FC236}">
                <a16:creationId xmlns:a16="http://schemas.microsoft.com/office/drawing/2014/main" id="{77BD000C-11F4-42C4-B899-864DC99EB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5"/>
          <a:stretch/>
        </p:blipFill>
        <p:spPr bwMode="auto">
          <a:xfrm>
            <a:off x="218794" y="52086"/>
            <a:ext cx="1519238" cy="23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부표, 깃발부표, 바다, 위험표시, 항로유도, 사진,이미지,일러스트,캘리그라피 - Deep bLUE작가">
            <a:extLst>
              <a:ext uri="{FF2B5EF4-FFF2-40B4-BE49-F238E27FC236}">
                <a16:creationId xmlns:a16="http://schemas.microsoft.com/office/drawing/2014/main" id="{E5802AAB-DA4E-483A-9439-172B90C6A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9" t="3592" r="43779" b="-3592"/>
          <a:stretch/>
        </p:blipFill>
        <p:spPr bwMode="auto">
          <a:xfrm>
            <a:off x="1738032" y="529543"/>
            <a:ext cx="1751609" cy="18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71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11</Words>
  <Application>Microsoft Office PowerPoint</Application>
  <PresentationFormat>사용자 지정</PresentationFormat>
  <Paragraphs>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HY헤드라인M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KimNayeong</cp:lastModifiedBy>
  <cp:revision>19</cp:revision>
  <dcterms:created xsi:type="dcterms:W3CDTF">2026-03-20T06:49:27Z</dcterms:created>
  <dcterms:modified xsi:type="dcterms:W3CDTF">2026-04-06T06:56:05Z</dcterms:modified>
</cp:coreProperties>
</file>